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67" r:id="rId5"/>
    <p:sldId id="268" r:id="rId6"/>
    <p:sldId id="270" r:id="rId7"/>
    <p:sldId id="274" r:id="rId8"/>
    <p:sldId id="275" r:id="rId9"/>
    <p:sldId id="276" r:id="rId10"/>
    <p:sldId id="271" r:id="rId11"/>
    <p:sldId id="272" r:id="rId12"/>
    <p:sldId id="258" r:id="rId13"/>
    <p:sldId id="278" r:id="rId14"/>
    <p:sldId id="277" r:id="rId15"/>
    <p:sldId id="261" r:id="rId16"/>
    <p:sldId id="262" r:id="rId17"/>
    <p:sldId id="263" r:id="rId18"/>
    <p:sldId id="264" r:id="rId19"/>
    <p:sldId id="265" r:id="rId20"/>
    <p:sldId id="266" r:id="rId21"/>
    <p:sldId id="279" r:id="rId22"/>
    <p:sldId id="25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6408" autoAdjust="0"/>
  </p:normalViewPr>
  <p:slideViewPr>
    <p:cSldViewPr snapToGrid="0">
      <p:cViewPr varScale="1">
        <p:scale>
          <a:sx n="68" d="100"/>
          <a:sy n="68" d="100"/>
        </p:scale>
        <p:origin x="1250" y="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9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8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59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38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23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77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70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88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4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80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5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49AC18-9E7E-49BA-8B48-34DBF3A207EA}" type="datetimeFigureOut">
              <a:rPr lang="en-GB" smtClean="0"/>
              <a:pPr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4E9BBC-18CD-4A25-AEC9-978F8A75AA65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41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Pecha Kucha </a:t>
            </a:r>
            <a:r>
              <a:rPr lang="en-AU" dirty="0" smtClean="0"/>
              <a:t>Vorlage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Der </a:t>
            </a:r>
            <a:r>
              <a:rPr lang="en-AU" dirty="0" err="1" smtClean="0"/>
              <a:t>automatische</a:t>
            </a:r>
            <a:r>
              <a:rPr lang="en-AU" dirty="0" smtClean="0"/>
              <a:t> </a:t>
            </a:r>
            <a:r>
              <a:rPr lang="en-AU" dirty="0" err="1" smtClean="0"/>
              <a:t>Folienübergang</a:t>
            </a:r>
            <a:endParaRPr lang="en-AU" dirty="0" smtClean="0"/>
          </a:p>
          <a:p>
            <a:r>
              <a:rPr lang="en-AU" dirty="0" err="1" smtClean="0"/>
              <a:t>startet</a:t>
            </a:r>
            <a:r>
              <a:rPr lang="en-AU" dirty="0" smtClean="0"/>
              <a:t> </a:t>
            </a:r>
            <a:r>
              <a:rPr lang="en-AU" dirty="0" err="1" smtClean="0"/>
              <a:t>mit</a:t>
            </a:r>
            <a:r>
              <a:rPr lang="en-AU" dirty="0" smtClean="0"/>
              <a:t> der </a:t>
            </a:r>
            <a:r>
              <a:rPr lang="en-AU" dirty="0" err="1" smtClean="0"/>
              <a:t>nächsten</a:t>
            </a:r>
            <a:r>
              <a:rPr lang="en-AU" dirty="0" smtClean="0"/>
              <a:t> </a:t>
            </a:r>
            <a:r>
              <a:rPr lang="en-AU" dirty="0" err="1" smtClean="0"/>
              <a:t>Folie</a:t>
            </a:r>
            <a:endParaRPr lang="en-A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14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93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>
                <a:solidFill>
                  <a:schemeClr val="bg1"/>
                </a:solidFill>
              </a:rPr>
              <a:t>Folie</a:t>
            </a:r>
            <a:r>
              <a:rPr lang="en-AU" dirty="0" smtClean="0">
                <a:solidFill>
                  <a:schemeClr val="bg1"/>
                </a:solidFill>
              </a:rPr>
              <a:t> 9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>
                <a:solidFill>
                  <a:schemeClr val="bg1"/>
                </a:solidFill>
              </a:rPr>
              <a:t>Sie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dirty="0" err="1" smtClean="0">
                <a:solidFill>
                  <a:schemeClr val="bg1"/>
                </a:solidFill>
              </a:rPr>
              <a:t>sind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dirty="0" smtClean="0">
                <a:solidFill>
                  <a:schemeClr val="bg1"/>
                </a:solidFill>
              </a:rPr>
              <a:t>der </a:t>
            </a:r>
            <a:r>
              <a:rPr lang="en-AU" dirty="0" err="1" smtClean="0">
                <a:solidFill>
                  <a:schemeClr val="bg1"/>
                </a:solidFill>
              </a:rPr>
              <a:t>Fokus</a:t>
            </a:r>
            <a:r>
              <a:rPr lang="en-AU" dirty="0" smtClean="0">
                <a:solidFill>
                  <a:schemeClr val="bg1"/>
                </a:solidFill>
              </a:rPr>
              <a:t> der </a:t>
            </a:r>
            <a:r>
              <a:rPr lang="en-AU" dirty="0" err="1" smtClean="0">
                <a:solidFill>
                  <a:schemeClr val="bg1"/>
                </a:solidFill>
              </a:rPr>
              <a:t>Präsentation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8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10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Die </a:t>
            </a:r>
            <a:r>
              <a:rPr lang="en-AU" dirty="0" err="1" smtClean="0"/>
              <a:t>Folien</a:t>
            </a:r>
            <a:r>
              <a:rPr lang="en-AU" dirty="0" smtClean="0"/>
              <a:t> </a:t>
            </a:r>
            <a:r>
              <a:rPr lang="en-AU" dirty="0" err="1" smtClean="0"/>
              <a:t>sollten</a:t>
            </a:r>
            <a:r>
              <a:rPr lang="en-AU" dirty="0" smtClean="0"/>
              <a:t> </a:t>
            </a:r>
            <a:r>
              <a:rPr lang="en-AU" dirty="0" err="1" smtClean="0"/>
              <a:t>zur</a:t>
            </a:r>
            <a:r>
              <a:rPr lang="en-AU" dirty="0" smtClean="0"/>
              <a:t> </a:t>
            </a:r>
            <a:r>
              <a:rPr lang="en-AU" dirty="0" err="1" smtClean="0"/>
              <a:t>Verstärkung</a:t>
            </a:r>
            <a:r>
              <a:rPr lang="en-AU" dirty="0" smtClean="0"/>
              <a:t> und Illustration der </a:t>
            </a:r>
            <a:r>
              <a:rPr lang="en-AU" dirty="0" err="1" smtClean="0"/>
              <a:t>Inhalte</a:t>
            </a:r>
            <a:r>
              <a:rPr lang="en-AU" dirty="0" smtClean="0"/>
              <a:t> </a:t>
            </a:r>
            <a:r>
              <a:rPr lang="en-AU" dirty="0" err="1" smtClean="0"/>
              <a:t>genutzt</a:t>
            </a:r>
            <a:r>
              <a:rPr lang="en-AU" dirty="0" smtClean="0"/>
              <a:t> </a:t>
            </a:r>
            <a:r>
              <a:rPr lang="en-AU" dirty="0" err="1" smtClean="0"/>
              <a:t>werden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08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11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Nutzen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geeignete</a:t>
            </a:r>
            <a:r>
              <a:rPr lang="en-AU" dirty="0" smtClean="0"/>
              <a:t> </a:t>
            </a:r>
            <a:r>
              <a:rPr lang="en-AU" dirty="0" err="1" smtClean="0"/>
              <a:t>Visualisierungen</a:t>
            </a:r>
            <a:endParaRPr lang="en-AU" dirty="0" smtClean="0"/>
          </a:p>
          <a:p>
            <a:r>
              <a:rPr lang="en-AU" dirty="0" err="1" smtClean="0"/>
              <a:t>Nutzen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Bullet Points </a:t>
            </a:r>
            <a:r>
              <a:rPr lang="en-AU" dirty="0" err="1" smtClean="0"/>
              <a:t>nur</a:t>
            </a:r>
            <a:r>
              <a:rPr lang="en-AU" dirty="0" smtClean="0"/>
              <a:t> </a:t>
            </a:r>
            <a:r>
              <a:rPr lang="en-AU" dirty="0" err="1" smtClean="0"/>
              <a:t>wenn</a:t>
            </a:r>
            <a:r>
              <a:rPr lang="en-AU" dirty="0" smtClean="0"/>
              <a:t> </a:t>
            </a:r>
            <a:r>
              <a:rPr lang="en-AU" dirty="0" err="1" smtClean="0"/>
              <a:t>notwendig</a:t>
            </a:r>
            <a:endParaRPr lang="en-AU" dirty="0" smtClean="0"/>
          </a:p>
          <a:p>
            <a:r>
              <a:rPr lang="en-AU" dirty="0" err="1" smtClean="0"/>
              <a:t>Vermeiden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lange</a:t>
            </a:r>
            <a:r>
              <a:rPr lang="en-AU" dirty="0" smtClean="0"/>
              <a:t> </a:t>
            </a:r>
            <a:r>
              <a:rPr lang="en-AU" dirty="0" err="1" smtClean="0"/>
              <a:t>Texte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75181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Wenn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Text </a:t>
            </a:r>
            <a:r>
              <a:rPr lang="en-AU" dirty="0" err="1" smtClean="0"/>
              <a:t>verwenden</a:t>
            </a:r>
            <a:endParaRPr lang="en-AU" dirty="0" smtClean="0"/>
          </a:p>
          <a:p>
            <a:pPr lvl="1"/>
            <a:r>
              <a:rPr lang="en-AU" dirty="0" err="1" smtClean="0"/>
              <a:t>Wählen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eine</a:t>
            </a:r>
            <a:r>
              <a:rPr lang="en-AU" dirty="0" smtClean="0"/>
              <a:t> </a:t>
            </a:r>
            <a:r>
              <a:rPr lang="en-AU" dirty="0" err="1" smtClean="0"/>
              <a:t>gewöhnliche</a:t>
            </a:r>
            <a:r>
              <a:rPr lang="en-AU" dirty="0" smtClean="0"/>
              <a:t> </a:t>
            </a:r>
            <a:r>
              <a:rPr lang="en-AU" dirty="0" err="1" smtClean="0"/>
              <a:t>Schriftart</a:t>
            </a:r>
            <a:r>
              <a:rPr lang="en-AU" dirty="0" smtClean="0"/>
              <a:t>, </a:t>
            </a:r>
            <a:r>
              <a:rPr lang="en-AU" dirty="0" err="1" smtClean="0"/>
              <a:t>z.B</a:t>
            </a:r>
            <a:r>
              <a:rPr lang="en-AU" dirty="0" smtClean="0"/>
              <a:t>. </a:t>
            </a:r>
            <a:r>
              <a:rPr lang="en-AU" dirty="0" smtClean="0"/>
              <a:t>Arial</a:t>
            </a:r>
            <a:endParaRPr lang="en-AU" dirty="0" smtClean="0"/>
          </a:p>
          <a:p>
            <a:pPr lvl="1"/>
            <a:r>
              <a:rPr lang="en-AU" dirty="0" err="1" smtClean="0"/>
              <a:t>Wählen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eine</a:t>
            </a:r>
            <a:r>
              <a:rPr lang="en-AU" dirty="0" smtClean="0"/>
              <a:t> </a:t>
            </a:r>
            <a:r>
              <a:rPr lang="en-AU" dirty="0" err="1" smtClean="0"/>
              <a:t>Mindestgrösse</a:t>
            </a:r>
            <a:r>
              <a:rPr lang="en-AU" dirty="0" smtClean="0"/>
              <a:t> von 24pt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87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93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>
                <a:solidFill>
                  <a:schemeClr val="bg1"/>
                </a:solidFill>
              </a:rPr>
              <a:t>Folie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dirty="0" smtClean="0">
                <a:solidFill>
                  <a:schemeClr val="bg1"/>
                </a:solidFill>
              </a:rPr>
              <a:t>13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>
                <a:solidFill>
                  <a:schemeClr val="bg1"/>
                </a:solidFill>
              </a:rPr>
              <a:t>Nutzen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dirty="0" err="1" smtClean="0">
                <a:solidFill>
                  <a:schemeClr val="bg1"/>
                </a:solidFill>
              </a:rPr>
              <a:t>Sie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dirty="0" err="1" smtClean="0">
                <a:solidFill>
                  <a:schemeClr val="bg1"/>
                </a:solidFill>
              </a:rPr>
              <a:t>Abwechslung</a:t>
            </a:r>
            <a:r>
              <a:rPr lang="en-AU" dirty="0" smtClean="0">
                <a:solidFill>
                  <a:schemeClr val="bg1"/>
                </a:solidFill>
              </a:rPr>
              <a:t> in der </a:t>
            </a:r>
            <a:r>
              <a:rPr lang="en-AU" dirty="0" err="1" smtClean="0">
                <a:solidFill>
                  <a:schemeClr val="bg1"/>
                </a:solidFill>
              </a:rPr>
              <a:t>Darstellung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4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Nutzen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Bilder</a:t>
            </a:r>
            <a:r>
              <a:rPr lang="en-AU" dirty="0" smtClean="0"/>
              <a:t> </a:t>
            </a:r>
            <a:r>
              <a:rPr lang="en-AU" dirty="0" err="1" smtClean="0"/>
              <a:t>mit</a:t>
            </a:r>
            <a:r>
              <a:rPr lang="en-AU" dirty="0" smtClean="0"/>
              <a:t> </a:t>
            </a:r>
            <a:r>
              <a:rPr lang="en-AU" dirty="0" err="1" smtClean="0"/>
              <a:t>hoher</a:t>
            </a:r>
            <a:r>
              <a:rPr lang="en-AU" dirty="0" smtClean="0"/>
              <a:t> </a:t>
            </a:r>
            <a:r>
              <a:rPr lang="en-AU" dirty="0" err="1" smtClean="0"/>
              <a:t>Auflösung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39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Animationen</a:t>
            </a:r>
            <a:r>
              <a:rPr lang="en-AU" dirty="0" smtClean="0"/>
              <a:t> </a:t>
            </a:r>
            <a:r>
              <a:rPr lang="en-AU" dirty="0" err="1" smtClean="0"/>
              <a:t>sollten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nur</a:t>
            </a:r>
            <a:r>
              <a:rPr lang="en-AU" dirty="0" smtClean="0"/>
              <a:t> </a:t>
            </a:r>
            <a:r>
              <a:rPr lang="en-AU" dirty="0" err="1" smtClean="0"/>
              <a:t>dann</a:t>
            </a:r>
            <a:r>
              <a:rPr lang="en-AU" dirty="0" smtClean="0"/>
              <a:t> </a:t>
            </a:r>
            <a:r>
              <a:rPr lang="en-AU" dirty="0" err="1" smtClean="0"/>
              <a:t>verwenden</a:t>
            </a:r>
            <a:r>
              <a:rPr lang="en-AU" dirty="0" smtClean="0"/>
              <a:t>, </a:t>
            </a:r>
            <a:r>
              <a:rPr lang="en-AU" dirty="0" err="1" smtClean="0"/>
              <a:t>wenn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etwas</a:t>
            </a:r>
            <a:r>
              <a:rPr lang="en-AU" dirty="0" smtClean="0"/>
              <a:t> </a:t>
            </a:r>
            <a:r>
              <a:rPr lang="en-AU" dirty="0" err="1" smtClean="0"/>
              <a:t>hervorheben</a:t>
            </a:r>
            <a:r>
              <a:rPr lang="en-AU" dirty="0" smtClean="0"/>
              <a:t> </a:t>
            </a:r>
            <a:r>
              <a:rPr lang="en-AU" dirty="0" err="1" smtClean="0"/>
              <a:t>möchten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36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Studieren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den </a:t>
            </a:r>
            <a:r>
              <a:rPr lang="en-AU" dirty="0" err="1" smtClean="0"/>
              <a:t>Inhalt</a:t>
            </a:r>
            <a:r>
              <a:rPr lang="en-AU" dirty="0" smtClean="0"/>
              <a:t> </a:t>
            </a:r>
            <a:r>
              <a:rPr lang="en-AU" dirty="0" err="1" smtClean="0"/>
              <a:t>derart</a:t>
            </a:r>
            <a:r>
              <a:rPr lang="en-AU" dirty="0" smtClean="0"/>
              <a:t> </a:t>
            </a:r>
            <a:r>
              <a:rPr lang="en-AU" dirty="0" err="1" smtClean="0"/>
              <a:t>ein</a:t>
            </a:r>
            <a:r>
              <a:rPr lang="en-AU" dirty="0" smtClean="0"/>
              <a:t>, </a:t>
            </a:r>
            <a:r>
              <a:rPr lang="en-AU" dirty="0" err="1" smtClean="0"/>
              <a:t>dass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nicht</a:t>
            </a:r>
            <a:r>
              <a:rPr lang="en-AU" dirty="0" smtClean="0"/>
              <a:t> </a:t>
            </a:r>
            <a:r>
              <a:rPr lang="en-AU" dirty="0" err="1" smtClean="0"/>
              <a:t>ablesen</a:t>
            </a:r>
            <a:r>
              <a:rPr lang="en-AU" dirty="0" smtClean="0"/>
              <a:t> </a:t>
            </a:r>
            <a:r>
              <a:rPr lang="en-AU" dirty="0" err="1" smtClean="0"/>
              <a:t>müssen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69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Üben</a:t>
            </a:r>
            <a:r>
              <a:rPr lang="en-GB" dirty="0" smtClean="0"/>
              <a:t>, </a:t>
            </a:r>
            <a:r>
              <a:rPr lang="en-GB" dirty="0" err="1" smtClean="0"/>
              <a:t>üben</a:t>
            </a:r>
            <a:r>
              <a:rPr lang="en-GB" dirty="0" smtClean="0"/>
              <a:t>, und </a:t>
            </a:r>
            <a:r>
              <a:rPr lang="en-GB" dirty="0" err="1" smtClean="0"/>
              <a:t>üben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die </a:t>
            </a:r>
            <a:r>
              <a:rPr lang="en-GB" dirty="0" err="1" smtClean="0"/>
              <a:t>Übergänge</a:t>
            </a:r>
            <a:r>
              <a:rPr lang="en-GB" dirty="0" smtClean="0"/>
              <a:t> und das </a:t>
            </a:r>
            <a:r>
              <a:rPr lang="en-GB" dirty="0" err="1" smtClean="0"/>
              <a:t>entsprechende</a:t>
            </a:r>
            <a:r>
              <a:rPr lang="en-GB" dirty="0" smtClean="0"/>
              <a:t> Timing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1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Gute</a:t>
            </a:r>
            <a:r>
              <a:rPr lang="en-GB" dirty="0" smtClean="0"/>
              <a:t> </a:t>
            </a:r>
            <a:r>
              <a:rPr lang="en-GB" dirty="0" err="1" smtClean="0"/>
              <a:t>Symbole</a:t>
            </a:r>
            <a:r>
              <a:rPr lang="en-GB" dirty="0" smtClean="0"/>
              <a:t> und Icons </a:t>
            </a:r>
            <a:r>
              <a:rPr lang="en-GB" dirty="0" err="1" smtClean="0"/>
              <a:t>finden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auf www.thenounproject.com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94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Diese</a:t>
            </a:r>
            <a:r>
              <a:rPr lang="en-AU" dirty="0" smtClean="0"/>
              <a:t> </a:t>
            </a:r>
            <a:r>
              <a:rPr lang="en-AU" dirty="0" err="1" smtClean="0"/>
              <a:t>Präsentation</a:t>
            </a:r>
            <a:r>
              <a:rPr lang="en-AU" dirty="0" smtClean="0"/>
              <a:t> </a:t>
            </a:r>
            <a:r>
              <a:rPr lang="en-AU" dirty="0" err="1" smtClean="0"/>
              <a:t>wechselt</a:t>
            </a:r>
            <a:r>
              <a:rPr lang="en-AU" dirty="0" smtClean="0"/>
              <a:t> die </a:t>
            </a:r>
            <a:r>
              <a:rPr lang="en-AU" dirty="0" err="1" smtClean="0"/>
              <a:t>Folien</a:t>
            </a:r>
            <a:r>
              <a:rPr lang="en-AU" dirty="0" smtClean="0"/>
              <a:t> </a:t>
            </a:r>
            <a:r>
              <a:rPr lang="en-AU" dirty="0" err="1" smtClean="0"/>
              <a:t>automatisch</a:t>
            </a:r>
            <a:r>
              <a:rPr lang="en-AU" dirty="0" smtClean="0"/>
              <a:t> </a:t>
            </a:r>
            <a:r>
              <a:rPr lang="en-AU" dirty="0" err="1" smtClean="0"/>
              <a:t>nach</a:t>
            </a:r>
            <a:r>
              <a:rPr lang="en-AU" dirty="0" smtClean="0"/>
              <a:t> 20 </a:t>
            </a:r>
            <a:r>
              <a:rPr lang="en-AU" dirty="0" err="1" smtClean="0"/>
              <a:t>Sekunden</a:t>
            </a:r>
            <a:r>
              <a:rPr lang="en-AU" dirty="0" smtClean="0"/>
              <a:t> ab </a:t>
            </a:r>
            <a:r>
              <a:rPr lang="en-AU" dirty="0" err="1" smtClean="0"/>
              <a:t>dieser</a:t>
            </a:r>
            <a:r>
              <a:rPr lang="en-AU" dirty="0" smtClean="0"/>
              <a:t> </a:t>
            </a:r>
            <a:r>
              <a:rPr lang="en-AU" dirty="0" err="1" smtClean="0"/>
              <a:t>Folie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0624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Nehmen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an </a:t>
            </a:r>
            <a:r>
              <a:rPr lang="en-GB" dirty="0" err="1" smtClean="0"/>
              <a:t>einer</a:t>
            </a:r>
            <a:r>
              <a:rPr lang="en-GB" dirty="0" smtClean="0"/>
              <a:t> PechaKucha </a:t>
            </a:r>
            <a:r>
              <a:rPr lang="en-GB" dirty="0" err="1" smtClean="0"/>
              <a:t>Nacht</a:t>
            </a:r>
            <a:r>
              <a:rPr lang="en-GB" dirty="0" smtClean="0"/>
              <a:t> </a:t>
            </a:r>
            <a:r>
              <a:rPr lang="en-GB" dirty="0" err="1" smtClean="0"/>
              <a:t>teil</a:t>
            </a:r>
            <a:r>
              <a:rPr lang="en-GB" dirty="0" smtClean="0"/>
              <a:t>: www.pechakucha.org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3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Viel</a:t>
            </a:r>
            <a:r>
              <a:rPr lang="en-AU" dirty="0" smtClean="0"/>
              <a:t> </a:t>
            </a:r>
            <a:r>
              <a:rPr lang="en-AU" dirty="0" err="1" smtClean="0"/>
              <a:t>Spass</a:t>
            </a:r>
            <a:r>
              <a:rPr lang="en-AU" dirty="0" smtClean="0"/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88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Letzte</a:t>
            </a:r>
            <a:r>
              <a:rPr lang="en-AU" dirty="0" smtClean="0"/>
              <a:t> </a:t>
            </a:r>
            <a:r>
              <a:rPr lang="en-AU" dirty="0" err="1" smtClean="0"/>
              <a:t>Folie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Bei</a:t>
            </a:r>
            <a:r>
              <a:rPr lang="en-AU" dirty="0" smtClean="0"/>
              <a:t> PechaKuch</a:t>
            </a:r>
            <a:r>
              <a:rPr lang="en-AU" dirty="0" smtClean="0"/>
              <a:t>a Präsentationen </a:t>
            </a:r>
            <a:r>
              <a:rPr lang="en-AU" dirty="0" err="1" smtClean="0"/>
              <a:t>werden</a:t>
            </a:r>
            <a:r>
              <a:rPr lang="en-AU" dirty="0" smtClean="0"/>
              <a:t> die </a:t>
            </a:r>
            <a:r>
              <a:rPr lang="en-AU" dirty="0" err="1" smtClean="0"/>
              <a:t>Fragen</a:t>
            </a:r>
            <a:r>
              <a:rPr lang="en-AU" dirty="0" smtClean="0"/>
              <a:t> am </a:t>
            </a:r>
            <a:r>
              <a:rPr lang="en-AU" dirty="0" err="1" smtClean="0"/>
              <a:t>Ende</a:t>
            </a:r>
            <a:r>
              <a:rPr lang="en-AU" dirty="0" smtClean="0"/>
              <a:t> der </a:t>
            </a:r>
            <a:r>
              <a:rPr lang="en-AU" dirty="0" err="1" smtClean="0"/>
              <a:t>Präsentation</a:t>
            </a:r>
            <a:r>
              <a:rPr lang="en-AU" dirty="0" smtClean="0"/>
              <a:t> </a:t>
            </a:r>
            <a:r>
              <a:rPr lang="en-AU" dirty="0" err="1" smtClean="0"/>
              <a:t>gestellt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64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können</a:t>
            </a:r>
            <a:r>
              <a:rPr lang="en-AU" dirty="0" smtClean="0"/>
              <a:t> die </a:t>
            </a:r>
            <a:r>
              <a:rPr lang="en-AU" dirty="0" err="1" smtClean="0"/>
              <a:t>Inhalte</a:t>
            </a:r>
            <a:r>
              <a:rPr lang="en-AU" dirty="0" smtClean="0"/>
              <a:t> und das </a:t>
            </a:r>
            <a:r>
              <a:rPr lang="en-AU" dirty="0" smtClean="0"/>
              <a:t>Design der </a:t>
            </a:r>
            <a:r>
              <a:rPr lang="en-AU" dirty="0" err="1" smtClean="0"/>
              <a:t>Folien</a:t>
            </a:r>
            <a:r>
              <a:rPr lang="en-AU" dirty="0" smtClean="0"/>
              <a:t> </a:t>
            </a:r>
            <a:r>
              <a:rPr lang="en-AU" dirty="0" err="1" smtClean="0"/>
              <a:t>neu</a:t>
            </a:r>
            <a:r>
              <a:rPr lang="en-AU" dirty="0" smtClean="0"/>
              <a:t> </a:t>
            </a:r>
            <a:r>
              <a:rPr lang="en-AU" dirty="0" err="1" smtClean="0"/>
              <a:t>gestalten</a:t>
            </a:r>
            <a:r>
              <a:rPr lang="en-AU" dirty="0" smtClean="0"/>
              <a:t>, </a:t>
            </a:r>
            <a:r>
              <a:rPr lang="en-AU" dirty="0" err="1" smtClean="0"/>
              <a:t>behalten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jedoch</a:t>
            </a:r>
            <a:r>
              <a:rPr lang="en-AU" dirty="0" smtClean="0"/>
              <a:t> die </a:t>
            </a:r>
            <a:r>
              <a:rPr lang="en-AU" dirty="0" err="1" smtClean="0"/>
              <a:t>Übergange</a:t>
            </a:r>
            <a:r>
              <a:rPr lang="en-AU" dirty="0" smtClean="0"/>
              <a:t> der </a:t>
            </a:r>
            <a:r>
              <a:rPr lang="en-AU" dirty="0" err="1" smtClean="0"/>
              <a:t>Folien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919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20 </a:t>
            </a:r>
            <a:r>
              <a:rPr lang="en-AU" dirty="0" err="1" smtClean="0"/>
              <a:t>Folien</a:t>
            </a:r>
            <a:r>
              <a:rPr lang="en-AU" dirty="0" smtClean="0"/>
              <a:t> </a:t>
            </a:r>
            <a:r>
              <a:rPr lang="en-AU" dirty="0" err="1" smtClean="0"/>
              <a:t>werden</a:t>
            </a:r>
            <a:r>
              <a:rPr lang="en-AU" dirty="0" smtClean="0"/>
              <a:t> </a:t>
            </a:r>
            <a:r>
              <a:rPr lang="en-AU" dirty="0" err="1" smtClean="0"/>
              <a:t>für</a:t>
            </a:r>
            <a:r>
              <a:rPr lang="en-AU" dirty="0" smtClean="0"/>
              <a:t> </a:t>
            </a:r>
            <a:r>
              <a:rPr lang="en-AU" dirty="0" err="1" smtClean="0"/>
              <a:t>jeweils</a:t>
            </a:r>
            <a:r>
              <a:rPr lang="en-AU" dirty="0" smtClean="0"/>
              <a:t> 20 </a:t>
            </a:r>
            <a:r>
              <a:rPr lang="en-AU" dirty="0" err="1" smtClean="0"/>
              <a:t>Sekunden</a:t>
            </a:r>
            <a:r>
              <a:rPr lang="en-AU" dirty="0" smtClean="0"/>
              <a:t> </a:t>
            </a:r>
            <a:r>
              <a:rPr lang="en-AU" dirty="0" err="1"/>
              <a:t>gezeigt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63041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Insgesamt</a:t>
            </a:r>
            <a:r>
              <a:rPr lang="en-AU" dirty="0" smtClean="0"/>
              <a:t> </a:t>
            </a:r>
            <a:r>
              <a:rPr lang="en-AU" dirty="0" err="1" smtClean="0"/>
              <a:t>dauert</a:t>
            </a:r>
            <a:r>
              <a:rPr lang="en-AU" dirty="0" smtClean="0"/>
              <a:t> </a:t>
            </a:r>
            <a:r>
              <a:rPr lang="en-AU" dirty="0" err="1" smtClean="0"/>
              <a:t>jede</a:t>
            </a:r>
            <a:r>
              <a:rPr lang="en-AU" dirty="0" smtClean="0"/>
              <a:t> </a:t>
            </a:r>
            <a:r>
              <a:rPr lang="en-AU" dirty="0" err="1" smtClean="0"/>
              <a:t>Präsentation</a:t>
            </a:r>
            <a:r>
              <a:rPr lang="en-AU" dirty="0" smtClean="0"/>
              <a:t> </a:t>
            </a:r>
            <a:r>
              <a:rPr lang="en-AU" dirty="0" err="1" smtClean="0"/>
              <a:t>damit</a:t>
            </a:r>
            <a:r>
              <a:rPr lang="en-AU" dirty="0" smtClean="0"/>
              <a:t> </a:t>
            </a:r>
            <a:r>
              <a:rPr lang="en-AU" dirty="0" err="1" smtClean="0"/>
              <a:t>genau</a:t>
            </a:r>
            <a:r>
              <a:rPr lang="en-AU" dirty="0" smtClean="0"/>
              <a:t> </a:t>
            </a:r>
            <a:r>
              <a:rPr lang="en-AU" dirty="0" smtClean="0"/>
              <a:t>6 </a:t>
            </a:r>
            <a:r>
              <a:rPr lang="en-AU" dirty="0" err="1" smtClean="0"/>
              <a:t>Minuten</a:t>
            </a:r>
            <a:r>
              <a:rPr lang="en-AU" dirty="0" smtClean="0"/>
              <a:t> und 40 </a:t>
            </a:r>
            <a:r>
              <a:rPr lang="en-AU" dirty="0" err="1" smtClean="0"/>
              <a:t>Sekunden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23132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Sie</a:t>
            </a:r>
            <a:r>
              <a:rPr lang="en-AU" dirty="0" smtClean="0"/>
              <a:t> </a:t>
            </a:r>
            <a:r>
              <a:rPr lang="en-AU" dirty="0" err="1" smtClean="0"/>
              <a:t>benötigen</a:t>
            </a:r>
            <a:r>
              <a:rPr lang="en-AU" dirty="0" smtClean="0"/>
              <a:t> </a:t>
            </a:r>
            <a:r>
              <a:rPr lang="en-AU" dirty="0" err="1" smtClean="0"/>
              <a:t>weniger</a:t>
            </a:r>
            <a:r>
              <a:rPr lang="en-AU" dirty="0" smtClean="0"/>
              <a:t> </a:t>
            </a:r>
            <a:r>
              <a:rPr lang="en-AU" dirty="0" err="1" smtClean="0"/>
              <a:t>als</a:t>
            </a:r>
            <a:r>
              <a:rPr lang="en-AU" dirty="0" smtClean="0"/>
              <a:t> 20 </a:t>
            </a:r>
            <a:r>
              <a:rPr lang="en-AU" dirty="0" err="1" smtClean="0"/>
              <a:t>Sekunden</a:t>
            </a:r>
            <a:r>
              <a:rPr lang="en-AU" dirty="0" smtClean="0"/>
              <a:t>?</a:t>
            </a:r>
            <a:endParaRPr lang="en-AU" dirty="0" smtClean="0"/>
          </a:p>
          <a:p>
            <a:r>
              <a:rPr lang="en-AU" dirty="0" smtClean="0"/>
              <a:t>Dann </a:t>
            </a:r>
            <a:r>
              <a:rPr lang="en-AU" dirty="0" err="1" smtClean="0"/>
              <a:t>wechseln</a:t>
            </a:r>
            <a:r>
              <a:rPr lang="en-AU" dirty="0" smtClean="0"/>
              <a:t> </a:t>
            </a:r>
            <a:r>
              <a:rPr lang="en-AU" dirty="0" err="1" smtClean="0"/>
              <a:t>Sie</a:t>
            </a:r>
            <a:r>
              <a:rPr lang="en-AU" dirty="0" smtClean="0"/>
              <a:t> die </a:t>
            </a:r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err="1" smtClean="0"/>
              <a:t>manuell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22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Das Pecha </a:t>
            </a:r>
            <a:r>
              <a:rPr lang="en-AU" dirty="0" smtClean="0"/>
              <a:t>Kucha </a:t>
            </a:r>
            <a:r>
              <a:rPr lang="en-AU" dirty="0" smtClean="0"/>
              <a:t>Format</a:t>
            </a:r>
            <a:endParaRPr lang="en-AU" dirty="0" smtClean="0"/>
          </a:p>
          <a:p>
            <a:pPr lvl="1"/>
            <a:r>
              <a:rPr lang="en-AU" dirty="0" err="1" smtClean="0"/>
              <a:t>Entwickelt</a:t>
            </a:r>
            <a:r>
              <a:rPr lang="en-AU" dirty="0" smtClean="0"/>
              <a:t> von Astrid </a:t>
            </a:r>
            <a:r>
              <a:rPr lang="en-AU" dirty="0"/>
              <a:t>Klein </a:t>
            </a:r>
            <a:r>
              <a:rPr lang="en-AU" dirty="0" smtClean="0"/>
              <a:t>und Mark </a:t>
            </a:r>
            <a:r>
              <a:rPr lang="en-AU" dirty="0" err="1" smtClean="0"/>
              <a:t>Dytham</a:t>
            </a:r>
            <a:endParaRPr lang="en-AU" dirty="0" smtClean="0"/>
          </a:p>
          <a:p>
            <a:pPr lvl="1"/>
            <a:r>
              <a:rPr lang="en-AU" dirty="0" err="1" smtClean="0"/>
              <a:t>Beid</a:t>
            </a:r>
            <a:r>
              <a:rPr lang="en-AU" dirty="0" err="1" smtClean="0"/>
              <a:t>e</a:t>
            </a:r>
            <a:r>
              <a:rPr lang="en-AU" dirty="0" smtClean="0"/>
              <a:t> </a:t>
            </a:r>
            <a:r>
              <a:rPr lang="en-AU" dirty="0" err="1" smtClean="0"/>
              <a:t>sind</a:t>
            </a:r>
            <a:r>
              <a:rPr lang="en-AU" dirty="0" smtClean="0"/>
              <a:t> von </a:t>
            </a:r>
            <a:r>
              <a:rPr lang="en-AU" dirty="0" smtClean="0"/>
              <a:t>Klein </a:t>
            </a:r>
            <a:r>
              <a:rPr lang="en-AU" dirty="0" err="1"/>
              <a:t>Dytham</a:t>
            </a:r>
            <a:r>
              <a:rPr lang="en-AU" dirty="0"/>
              <a:t> </a:t>
            </a:r>
            <a:r>
              <a:rPr lang="en-AU" dirty="0" err="1" smtClean="0"/>
              <a:t>Architekten</a:t>
            </a:r>
            <a:r>
              <a:rPr lang="en-AU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28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Die </a:t>
            </a:r>
            <a:r>
              <a:rPr lang="en-AU" dirty="0" err="1" smtClean="0"/>
              <a:t>erste</a:t>
            </a:r>
            <a:r>
              <a:rPr lang="en-AU" dirty="0" smtClean="0"/>
              <a:t> Pecha </a:t>
            </a:r>
            <a:r>
              <a:rPr lang="en-AU" dirty="0" smtClean="0"/>
              <a:t>Kucha </a:t>
            </a:r>
            <a:r>
              <a:rPr lang="en-AU" dirty="0" err="1" smtClean="0"/>
              <a:t>Nacht</a:t>
            </a:r>
            <a:endParaRPr lang="en-AU" dirty="0" smtClean="0"/>
          </a:p>
          <a:p>
            <a:pPr lvl="1"/>
            <a:r>
              <a:rPr lang="en-AU" dirty="0" err="1" smtClean="0"/>
              <a:t>Tokio</a:t>
            </a:r>
            <a:endParaRPr lang="en-AU" dirty="0" smtClean="0"/>
          </a:p>
          <a:p>
            <a:pPr lvl="1"/>
            <a:r>
              <a:rPr lang="en-AU" dirty="0" smtClean="0"/>
              <a:t>2003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5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Folie</a:t>
            </a:r>
            <a:r>
              <a:rPr lang="en-AU" dirty="0" smtClean="0"/>
              <a:t> </a:t>
            </a:r>
            <a:r>
              <a:rPr lang="en-AU" dirty="0" smtClean="0"/>
              <a:t>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Pecha Kucha </a:t>
            </a:r>
            <a:r>
              <a:rPr lang="en-AU" dirty="0" err="1" smtClean="0"/>
              <a:t>Präsentation</a:t>
            </a:r>
            <a:r>
              <a:rPr lang="en-AU" dirty="0" smtClean="0"/>
              <a:t> </a:t>
            </a:r>
            <a:r>
              <a:rPr lang="en-AU" dirty="0" err="1" smtClean="0"/>
              <a:t>sind</a:t>
            </a:r>
            <a:endParaRPr lang="en-AU" dirty="0" smtClean="0"/>
          </a:p>
          <a:p>
            <a:pPr lvl="1"/>
            <a:r>
              <a:rPr lang="en-AU" dirty="0" err="1" smtClean="0"/>
              <a:t>Prägnant</a:t>
            </a:r>
            <a:endParaRPr lang="en-AU" dirty="0" smtClean="0"/>
          </a:p>
          <a:p>
            <a:pPr lvl="1"/>
            <a:r>
              <a:rPr lang="en-AU" dirty="0" err="1" smtClean="0"/>
              <a:t>Kraftvoll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68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277</Words>
  <Application>Microsoft Office PowerPoint</Application>
  <PresentationFormat>Bildschirmpräsentation (4:3)</PresentationFormat>
  <Paragraphs>56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4" baseType="lpstr">
      <vt:lpstr>Arial</vt:lpstr>
      <vt:lpstr>Office Theme</vt:lpstr>
      <vt:lpstr>Pecha Kucha Vorlage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Letzte Folie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Pecha Kucha Template</dc:title>
  <dc:creator>Michael d</dc:creator>
  <cp:lastModifiedBy>Sebastian Kernbach</cp:lastModifiedBy>
  <cp:revision>9</cp:revision>
  <dcterms:created xsi:type="dcterms:W3CDTF">2015-06-24T03:58:33Z</dcterms:created>
  <dcterms:modified xsi:type="dcterms:W3CDTF">2018-03-19T14:45:04Z</dcterms:modified>
</cp:coreProperties>
</file>